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4" r:id="rId6"/>
    <p:sldId id="284" r:id="rId7"/>
    <p:sldId id="265" r:id="rId8"/>
    <p:sldId id="285" r:id="rId9"/>
    <p:sldId id="266" r:id="rId10"/>
    <p:sldId id="286" r:id="rId11"/>
    <p:sldId id="267" r:id="rId12"/>
    <p:sldId id="287" r:id="rId13"/>
    <p:sldId id="260" r:id="rId14"/>
    <p:sldId id="268" r:id="rId15"/>
    <p:sldId id="288" r:id="rId16"/>
    <p:sldId id="269" r:id="rId17"/>
    <p:sldId id="289" r:id="rId18"/>
    <p:sldId id="290" r:id="rId19"/>
    <p:sldId id="270" r:id="rId20"/>
    <p:sldId id="291" r:id="rId21"/>
    <p:sldId id="271" r:id="rId22"/>
    <p:sldId id="292" r:id="rId23"/>
    <p:sldId id="261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626"/>
  </p:normalViewPr>
  <p:slideViewPr>
    <p:cSldViewPr snapToGrid="0">
      <p:cViewPr varScale="1">
        <p:scale>
          <a:sx n="121" d="100"/>
          <a:sy n="121" d="100"/>
        </p:scale>
        <p:origin x="1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0BC53-6C33-4830-AEFA-5686D91C4FF2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EB742-D6C5-49C3-9B77-BB18DABF007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20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67EB0-2CBB-4CC3-86E0-5CFDC94444C5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AE57-4398-494C-A560-FF24C52F93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8734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67EB0-2CBB-4CC3-86E0-5CFDC94444C5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AE57-4398-494C-A560-FF24C52F93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27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67EB0-2CBB-4CC3-86E0-5CFDC94444C5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AE57-4398-494C-A560-FF24C52F93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673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67EB0-2CBB-4CC3-86E0-5CFDC94444C5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AE57-4398-494C-A560-FF24C52F93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7120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67EB0-2CBB-4CC3-86E0-5CFDC94444C5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AE57-4398-494C-A560-FF24C52F93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42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67EB0-2CBB-4CC3-86E0-5CFDC94444C5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AE57-4398-494C-A560-FF24C52F93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08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67EB0-2CBB-4CC3-86E0-5CFDC94444C5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AE57-4398-494C-A560-FF24C52F93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85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67EB0-2CBB-4CC3-86E0-5CFDC94444C5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AE57-4398-494C-A560-FF24C52F93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380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67EB0-2CBB-4CC3-86E0-5CFDC94444C5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AE57-4398-494C-A560-FF24C52F93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511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67EB0-2CBB-4CC3-86E0-5CFDC94444C5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AE57-4398-494C-A560-FF24C52F93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71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67EB0-2CBB-4CC3-86E0-5CFDC94444C5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AE57-4398-494C-A560-FF24C52F93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9475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67EB0-2CBB-4CC3-86E0-5CFDC94444C5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3AE57-4398-494C-A560-FF24C52F93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2284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E390BC7-8EB3-124B-9995-7C4D6056C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7" y="793651"/>
            <a:ext cx="4843020" cy="38402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003292-2461-2544-ACE8-A22FD60AE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693" y="0"/>
            <a:ext cx="5125719" cy="42645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E17511-E35E-FD45-86A1-11CB3F801E2A}"/>
              </a:ext>
            </a:extLst>
          </p:cNvPr>
          <p:cNvSpPr txBox="1"/>
          <p:nvPr/>
        </p:nvSpPr>
        <p:spPr>
          <a:xfrm>
            <a:off x="2208631" y="5803314"/>
            <a:ext cx="7118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WELCOME                                 TO AFRICA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4D77C7-EC1F-2243-885E-87CD01BB9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7" y="4234378"/>
            <a:ext cx="2593135" cy="25931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902DA2-7850-B24B-B567-019CB334B73E}"/>
              </a:ext>
            </a:extLst>
          </p:cNvPr>
          <p:cNvSpPr txBox="1"/>
          <p:nvPr/>
        </p:nvSpPr>
        <p:spPr>
          <a:xfrm>
            <a:off x="6250549" y="4449265"/>
            <a:ext cx="132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culture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5CBB0B-B6A6-2E49-98E9-85BD5FDBB58E}"/>
              </a:ext>
            </a:extLst>
          </p:cNvPr>
          <p:cNvSpPr txBox="1"/>
          <p:nvPr/>
        </p:nvSpPr>
        <p:spPr>
          <a:xfrm>
            <a:off x="6465664" y="5265169"/>
            <a:ext cx="166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Geography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E9D714-9E2F-D040-96BB-F71D0B44318D}"/>
              </a:ext>
            </a:extLst>
          </p:cNvPr>
          <p:cNvSpPr txBox="1"/>
          <p:nvPr/>
        </p:nvSpPr>
        <p:spPr>
          <a:xfrm>
            <a:off x="3918422" y="5265169"/>
            <a:ext cx="15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Nature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8BE1796-8C16-894A-928D-BB260895D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00" y="177346"/>
            <a:ext cx="3048000" cy="215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AF499C-046F-C442-9140-9A55C8D36F5F}"/>
              </a:ext>
            </a:extLst>
          </p:cNvPr>
          <p:cNvSpPr txBox="1"/>
          <p:nvPr/>
        </p:nvSpPr>
        <p:spPr>
          <a:xfrm>
            <a:off x="9840036" y="5634501"/>
            <a:ext cx="219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Tumukunde Ibrahim</a:t>
            </a:r>
          </a:p>
        </p:txBody>
      </p:sp>
    </p:spTree>
    <p:extLst>
      <p:ext uri="{BB962C8B-B14F-4D97-AF65-F5344CB8AC3E}">
        <p14:creationId xmlns:p14="http://schemas.microsoft.com/office/powerpoint/2010/main" val="395482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26B08A-1DA5-0545-8F62-A9045313E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63" y="1651000"/>
            <a:ext cx="5808453" cy="3848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NATURE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4632D-E03D-3840-965A-6BEC0387AFA4}"/>
              </a:ext>
            </a:extLst>
          </p:cNvPr>
          <p:cNvSpPr txBox="1"/>
          <p:nvPr/>
        </p:nvSpPr>
        <p:spPr>
          <a:xfrm>
            <a:off x="2177492" y="5703245"/>
            <a:ext cx="2630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Palmeraie</a:t>
            </a:r>
            <a:r>
              <a:rPr lang="en-US" dirty="0"/>
              <a:t> Golf-Marrakech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E7FE1-C684-2045-9635-C85AAE12AA72}"/>
              </a:ext>
            </a:extLst>
          </p:cNvPr>
          <p:cNvSpPr txBox="1"/>
          <p:nvPr/>
        </p:nvSpPr>
        <p:spPr>
          <a:xfrm>
            <a:off x="8672866" y="5703245"/>
            <a:ext cx="87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Sahara 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A94893-0F80-E646-9DD0-15A397B65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1651000"/>
            <a:ext cx="57721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86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74E80C-FC83-1E40-8930-4A6D81289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25600"/>
            <a:ext cx="5164667" cy="387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ANIMALS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E71FB-2896-5D46-BB54-B2D479918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216" y="1625600"/>
            <a:ext cx="5810251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6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ANIMALS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F692A-2681-9647-A975-DCC93AFB0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4" y="1625600"/>
            <a:ext cx="5838936" cy="3890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67F311-9213-B243-BE7B-B82DE5140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26" y="1625600"/>
            <a:ext cx="5851939" cy="38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07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969C14-27B1-1F4E-8713-105B5E2F0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82550"/>
            <a:ext cx="3175000" cy="427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18866C-E7D3-DD42-811F-4D44785A0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35" y="2222500"/>
            <a:ext cx="3779864" cy="3876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41921-68B5-804A-AABF-53EAB3B4AB24}"/>
              </a:ext>
            </a:extLst>
          </p:cNvPr>
          <p:cNvGrpSpPr/>
          <p:nvPr/>
        </p:nvGrpSpPr>
        <p:grpSpPr>
          <a:xfrm>
            <a:off x="170075" y="2222500"/>
            <a:ext cx="3631289" cy="4216400"/>
            <a:chOff x="119275" y="2299136"/>
            <a:chExt cx="3631289" cy="4216400"/>
          </a:xfrm>
        </p:grpSpPr>
        <p:sp>
          <p:nvSpPr>
            <p:cNvPr id="13" name="Vertical Scroll 12">
              <a:extLst>
                <a:ext uri="{FF2B5EF4-FFF2-40B4-BE49-F238E27FC236}">
                  <a16:creationId xmlns:a16="http://schemas.microsoft.com/office/drawing/2014/main" id="{5B0C6603-241A-4946-A8D2-3C6F51CAA462}"/>
                </a:ext>
              </a:extLst>
            </p:cNvPr>
            <p:cNvSpPr/>
            <p:nvPr/>
          </p:nvSpPr>
          <p:spPr>
            <a:xfrm>
              <a:off x="119275" y="2299136"/>
              <a:ext cx="3631289" cy="4216400"/>
            </a:xfrm>
            <a:prstGeom prst="verticalScroll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35DBE3-0783-7C41-97B3-AF786BE29D38}"/>
                </a:ext>
              </a:extLst>
            </p:cNvPr>
            <p:cNvSpPr txBox="1"/>
            <p:nvPr/>
          </p:nvSpPr>
          <p:spPr>
            <a:xfrm>
              <a:off x="647700" y="3086100"/>
              <a:ext cx="25781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17 </a:t>
              </a:r>
              <a:r>
                <a:rPr lang="en-US" dirty="0"/>
                <a:t>Countries in Western Africa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Languages: French, English are most used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50292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5118100" y="622300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WESTERN AFRICA</a:t>
            </a:r>
          </a:p>
        </p:txBody>
      </p:sp>
    </p:spTree>
    <p:extLst>
      <p:ext uri="{BB962C8B-B14F-4D97-AF65-F5344CB8AC3E}">
        <p14:creationId xmlns:p14="http://schemas.microsoft.com/office/powerpoint/2010/main" val="2522134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Fashion and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637B05-8589-3941-B222-FA9A9EED9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4" y="1440873"/>
            <a:ext cx="3754582" cy="3754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8FF322-CFCF-E046-A97B-1233EBD9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0" y="1440873"/>
            <a:ext cx="3848100" cy="3848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21FF47-0C27-E04C-838E-79DB78EAA7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6"/>
          <a:stretch/>
        </p:blipFill>
        <p:spPr>
          <a:xfrm>
            <a:off x="8814954" y="1446164"/>
            <a:ext cx="2698942" cy="38047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53495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C8260AD-7580-A749-A5BE-8FB7A2218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922" y="1369001"/>
            <a:ext cx="3785178" cy="39199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Fashion and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1F2D6-FD4C-6F47-819E-D011A972D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38" y="1383721"/>
            <a:ext cx="3905252" cy="3905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588060-C5F8-014E-BC11-FB746AFE5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464" y="1292780"/>
            <a:ext cx="2997146" cy="39961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3480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COMMON FOOD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1BDA4D-D435-F649-B541-EFE8F1556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73" y="1658504"/>
            <a:ext cx="4754732" cy="3356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4C729B-C7E9-2E47-BDFC-1DE0CC446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64" y="1658503"/>
            <a:ext cx="5967717" cy="3356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655C1C-2A40-8F49-82F1-FB01848CB802}"/>
              </a:ext>
            </a:extLst>
          </p:cNvPr>
          <p:cNvSpPr txBox="1"/>
          <p:nvPr/>
        </p:nvSpPr>
        <p:spPr>
          <a:xfrm>
            <a:off x="2192840" y="5433154"/>
            <a:ext cx="1464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Tchebou</a:t>
            </a:r>
            <a:r>
              <a:rPr lang="en-US" dirty="0"/>
              <a:t> </a:t>
            </a:r>
            <a:r>
              <a:rPr lang="en-US" dirty="0" err="1"/>
              <a:t>Djen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8DAB-C75A-7B47-BE85-33C336CD04D7}"/>
              </a:ext>
            </a:extLst>
          </p:cNvPr>
          <p:cNvSpPr txBox="1"/>
          <p:nvPr/>
        </p:nvSpPr>
        <p:spPr>
          <a:xfrm>
            <a:off x="7560720" y="5433154"/>
            <a:ext cx="76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Atieke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81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8EA4E13-7BFD-C644-95BE-ACED23FAA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6" b="6639"/>
          <a:stretch/>
        </p:blipFill>
        <p:spPr>
          <a:xfrm>
            <a:off x="6217227" y="1819080"/>
            <a:ext cx="4151746" cy="31936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AFFB15-FAE6-634E-B40F-E6BAC4954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3" y="2119746"/>
            <a:ext cx="4337366" cy="28930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COMMON FOOD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55C1C-2A40-8F49-82F1-FB01848CB802}"/>
              </a:ext>
            </a:extLst>
          </p:cNvPr>
          <p:cNvSpPr txBox="1"/>
          <p:nvPr/>
        </p:nvSpPr>
        <p:spPr>
          <a:xfrm>
            <a:off x="2192840" y="5433154"/>
            <a:ext cx="84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Foutou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8DAB-C75A-7B47-BE85-33C336CD04D7}"/>
              </a:ext>
            </a:extLst>
          </p:cNvPr>
          <p:cNvSpPr txBox="1"/>
          <p:nvPr/>
        </p:nvSpPr>
        <p:spPr>
          <a:xfrm>
            <a:off x="8140700" y="5444440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Beans</a:t>
            </a:r>
          </a:p>
        </p:txBody>
      </p:sp>
    </p:spTree>
    <p:extLst>
      <p:ext uri="{BB962C8B-B14F-4D97-AF65-F5344CB8AC3E}">
        <p14:creationId xmlns:p14="http://schemas.microsoft.com/office/powerpoint/2010/main" val="614029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3F946C-4E5E-9D4F-8F7C-82BCE1E6E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18" y="1757376"/>
            <a:ext cx="4216363" cy="28343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2B3303-99EB-D246-A731-82F1F3D46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6" y="1757376"/>
            <a:ext cx="4210428" cy="28007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Common drinks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55C1C-2A40-8F49-82F1-FB01848CB802}"/>
              </a:ext>
            </a:extLst>
          </p:cNvPr>
          <p:cNvSpPr txBox="1"/>
          <p:nvPr/>
        </p:nvSpPr>
        <p:spPr>
          <a:xfrm>
            <a:off x="2261394" y="4890160"/>
            <a:ext cx="114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Ginger Jus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98DAB-C75A-7B47-BE85-33C336CD04D7}"/>
              </a:ext>
            </a:extLst>
          </p:cNvPr>
          <p:cNvSpPr txBox="1"/>
          <p:nvPr/>
        </p:nvSpPr>
        <p:spPr>
          <a:xfrm>
            <a:off x="7702233" y="4923724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Mango Jus</a:t>
            </a:r>
          </a:p>
        </p:txBody>
      </p:sp>
    </p:spTree>
    <p:extLst>
      <p:ext uri="{BB962C8B-B14F-4D97-AF65-F5344CB8AC3E}">
        <p14:creationId xmlns:p14="http://schemas.microsoft.com/office/powerpoint/2010/main" val="2724522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NATURE AND HISTORY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8E9C5-0F90-9043-AC9F-FA3AD1D5F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3" y="1611746"/>
            <a:ext cx="6246091" cy="36378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91628C-E3CA-E445-ACBB-A408A2FB9DC8}"/>
              </a:ext>
            </a:extLst>
          </p:cNvPr>
          <p:cNvSpPr txBox="1"/>
          <p:nvPr/>
        </p:nvSpPr>
        <p:spPr>
          <a:xfrm>
            <a:off x="2327564" y="5620631"/>
            <a:ext cx="14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Mount </a:t>
            </a:r>
            <a:r>
              <a:rPr lang="en-US" dirty="0" err="1"/>
              <a:t>Nimba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4DE44-7FE3-9F47-BEF5-C4ECAE804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076" y="1611746"/>
            <a:ext cx="4999470" cy="3635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D5BF52-2190-CD4D-A3AB-A13898EECD8F}"/>
              </a:ext>
            </a:extLst>
          </p:cNvPr>
          <p:cNvSpPr txBox="1"/>
          <p:nvPr/>
        </p:nvSpPr>
        <p:spPr>
          <a:xfrm>
            <a:off x="8293100" y="5523010"/>
            <a:ext cx="127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Goree</a:t>
            </a:r>
            <a:r>
              <a:rPr lang="en-US" dirty="0"/>
              <a:t> </a:t>
            </a:r>
            <a:r>
              <a:rPr lang="en-US" dirty="0" err="1"/>
              <a:t>Iland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63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D3594C54-FC96-144A-B6C1-3D10F9A5E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19" y="289568"/>
            <a:ext cx="2289559" cy="30657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41921-68B5-804A-AABF-53EAB3B4AB24}"/>
              </a:ext>
            </a:extLst>
          </p:cNvPr>
          <p:cNvGrpSpPr/>
          <p:nvPr/>
        </p:nvGrpSpPr>
        <p:grpSpPr>
          <a:xfrm>
            <a:off x="170075" y="2222500"/>
            <a:ext cx="3631289" cy="4216400"/>
            <a:chOff x="119275" y="2299136"/>
            <a:chExt cx="3631289" cy="4216400"/>
          </a:xfrm>
        </p:grpSpPr>
        <p:sp>
          <p:nvSpPr>
            <p:cNvPr id="13" name="Vertical Scroll 12">
              <a:extLst>
                <a:ext uri="{FF2B5EF4-FFF2-40B4-BE49-F238E27FC236}">
                  <a16:creationId xmlns:a16="http://schemas.microsoft.com/office/drawing/2014/main" id="{5B0C6603-241A-4946-A8D2-3C6F51CAA462}"/>
                </a:ext>
              </a:extLst>
            </p:cNvPr>
            <p:cNvSpPr/>
            <p:nvPr/>
          </p:nvSpPr>
          <p:spPr>
            <a:xfrm>
              <a:off x="119275" y="2299136"/>
              <a:ext cx="3631289" cy="4216400"/>
            </a:xfrm>
            <a:prstGeom prst="verticalScroll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35DBE3-0783-7C41-97B3-AF786BE29D38}"/>
                </a:ext>
              </a:extLst>
            </p:cNvPr>
            <p:cNvSpPr txBox="1"/>
            <p:nvPr/>
          </p:nvSpPr>
          <p:spPr>
            <a:xfrm>
              <a:off x="647700" y="2882900"/>
              <a:ext cx="257810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Africa</a:t>
              </a:r>
              <a:r>
                <a:rPr lang="en-US" dirty="0"/>
                <a:t> is a </a:t>
              </a:r>
              <a:r>
                <a:rPr lang="en-US" b="1" dirty="0">
                  <a:solidFill>
                    <a:srgbClr val="FF0000"/>
                  </a:solidFill>
                </a:rPr>
                <a:t>Continent</a:t>
              </a:r>
              <a:r>
                <a:rPr lang="en-US" dirty="0"/>
                <a:t> With 54 countries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Japan</a:t>
              </a:r>
              <a:r>
                <a:rPr lang="en-US" dirty="0"/>
                <a:t> is located in the eastern of </a:t>
              </a:r>
              <a:r>
                <a:rPr lang="en-US" b="1" dirty="0"/>
                <a:t>Africa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  2</a:t>
              </a:r>
              <a:r>
                <a:rPr lang="en-US" baseline="30000" dirty="0"/>
                <a:t>nd</a:t>
              </a:r>
              <a:r>
                <a:rPr lang="en-US" dirty="0"/>
                <a:t> largest continent after Asia with an area of </a:t>
              </a:r>
              <a:r>
                <a:rPr lang="en-US" b="1" dirty="0"/>
                <a:t>30,370,000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60DFE73-CF79-634D-AB0B-A8203A8F6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589" y="0"/>
            <a:ext cx="1422400" cy="142240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50292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5207000" y="622300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OUR GEOGRAPHY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928BF5C-54E0-4849-B25E-A1191CDDA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22" y="2381250"/>
            <a:ext cx="81915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72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3677EE-530E-844F-A045-2E63F937B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18" y="1761500"/>
            <a:ext cx="5015346" cy="3761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0FB869-458C-894C-81DD-91166EFB4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04" y="1768428"/>
            <a:ext cx="5629125" cy="3754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NATURE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628C-E3CA-E445-ACBB-A408A2FB9DC8}"/>
              </a:ext>
            </a:extLst>
          </p:cNvPr>
          <p:cNvSpPr txBox="1"/>
          <p:nvPr/>
        </p:nvSpPr>
        <p:spPr>
          <a:xfrm>
            <a:off x="2327564" y="5620631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Fabedougou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D5BF52-2190-CD4D-A3AB-A13898EECD8F}"/>
              </a:ext>
            </a:extLst>
          </p:cNvPr>
          <p:cNvSpPr txBox="1"/>
          <p:nvPr/>
        </p:nvSpPr>
        <p:spPr>
          <a:xfrm>
            <a:off x="8293100" y="5523010"/>
            <a:ext cx="147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Tooth Of Man</a:t>
            </a:r>
          </a:p>
        </p:txBody>
      </p:sp>
    </p:spTree>
    <p:extLst>
      <p:ext uri="{BB962C8B-B14F-4D97-AF65-F5344CB8AC3E}">
        <p14:creationId xmlns:p14="http://schemas.microsoft.com/office/powerpoint/2010/main" val="1216409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ANIMALS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D81F7A-CD6C-7E42-AB70-BBDF7D1E4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4" y="1591541"/>
            <a:ext cx="4965700" cy="331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79A08E-4708-2944-92FC-D659E44D7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331" y="1567047"/>
            <a:ext cx="5025159" cy="33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73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4D4144-8337-094C-80EC-8BFB82680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4" y="1865492"/>
            <a:ext cx="5001491" cy="2651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ANIMALS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E0819-AC78-D14B-BC49-6049A851BB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18"/>
          <a:stretch/>
        </p:blipFill>
        <p:spPr>
          <a:xfrm>
            <a:off x="6923808" y="1865492"/>
            <a:ext cx="4338147" cy="265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6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2F8662-9A99-B94D-9865-2B9EDB4BB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08" y="-50640"/>
            <a:ext cx="2974622" cy="314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A24C2D-F342-FE44-A6FA-F3A12CB33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86" y="2095500"/>
            <a:ext cx="3825927" cy="3923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41921-68B5-804A-AABF-53EAB3B4AB24}"/>
              </a:ext>
            </a:extLst>
          </p:cNvPr>
          <p:cNvGrpSpPr/>
          <p:nvPr/>
        </p:nvGrpSpPr>
        <p:grpSpPr>
          <a:xfrm>
            <a:off x="170075" y="2222500"/>
            <a:ext cx="3631289" cy="4216400"/>
            <a:chOff x="119275" y="2299136"/>
            <a:chExt cx="3631289" cy="4216400"/>
          </a:xfrm>
        </p:grpSpPr>
        <p:sp>
          <p:nvSpPr>
            <p:cNvPr id="13" name="Vertical Scroll 12">
              <a:extLst>
                <a:ext uri="{FF2B5EF4-FFF2-40B4-BE49-F238E27FC236}">
                  <a16:creationId xmlns:a16="http://schemas.microsoft.com/office/drawing/2014/main" id="{5B0C6603-241A-4946-A8D2-3C6F51CAA462}"/>
                </a:ext>
              </a:extLst>
            </p:cNvPr>
            <p:cNvSpPr/>
            <p:nvPr/>
          </p:nvSpPr>
          <p:spPr>
            <a:xfrm>
              <a:off x="119275" y="2299136"/>
              <a:ext cx="3631289" cy="4216400"/>
            </a:xfrm>
            <a:prstGeom prst="verticalScroll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35DBE3-0783-7C41-97B3-AF786BE29D38}"/>
                </a:ext>
              </a:extLst>
            </p:cNvPr>
            <p:cNvSpPr txBox="1"/>
            <p:nvPr/>
          </p:nvSpPr>
          <p:spPr>
            <a:xfrm>
              <a:off x="647700" y="3086100"/>
              <a:ext cx="25781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9 </a:t>
              </a:r>
              <a:r>
                <a:rPr lang="en-US" dirty="0"/>
                <a:t>Countries  in Central AFRICA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Language: English, French, Portuguese are most used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50292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5118100" y="622300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CENTRAL AFRICA</a:t>
            </a:r>
          </a:p>
        </p:txBody>
      </p:sp>
    </p:spTree>
    <p:extLst>
      <p:ext uri="{BB962C8B-B14F-4D97-AF65-F5344CB8AC3E}">
        <p14:creationId xmlns:p14="http://schemas.microsoft.com/office/powerpoint/2010/main" val="4089003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FASHION AND STYLE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99D209-8F71-F948-B0A1-A38CA72BE64B}"/>
              </a:ext>
            </a:extLst>
          </p:cNvPr>
          <p:cNvGrpSpPr/>
          <p:nvPr/>
        </p:nvGrpSpPr>
        <p:grpSpPr>
          <a:xfrm>
            <a:off x="491927" y="1487858"/>
            <a:ext cx="5502473" cy="5080000"/>
            <a:chOff x="491927" y="1487858"/>
            <a:chExt cx="5502473" cy="508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649D18F-1193-6449-82E0-C5B482B5A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27" y="1487858"/>
              <a:ext cx="2298700" cy="508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8BED17-4A65-6E42-91D3-3628C21A3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500" y="1487858"/>
              <a:ext cx="2501900" cy="50800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3F9A706-55E5-3F4C-8869-E99B152133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2101" r="2485" b="4082"/>
          <a:stretch/>
        </p:blipFill>
        <p:spPr>
          <a:xfrm>
            <a:off x="6276109" y="2050473"/>
            <a:ext cx="5458692" cy="357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8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F12E333-AA44-9A42-8CD7-CC1B20F2A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46" y="883910"/>
            <a:ext cx="1358900" cy="148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0E1629-CCD7-4E41-A768-5200859F1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64" y="139700"/>
            <a:ext cx="1308100" cy="17705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41921-68B5-804A-AABF-53EAB3B4AB24}"/>
              </a:ext>
            </a:extLst>
          </p:cNvPr>
          <p:cNvGrpSpPr/>
          <p:nvPr/>
        </p:nvGrpSpPr>
        <p:grpSpPr>
          <a:xfrm>
            <a:off x="170075" y="2222500"/>
            <a:ext cx="3631289" cy="4216400"/>
            <a:chOff x="119275" y="2299136"/>
            <a:chExt cx="3631289" cy="4216400"/>
          </a:xfrm>
        </p:grpSpPr>
        <p:sp>
          <p:nvSpPr>
            <p:cNvPr id="13" name="Vertical Scroll 12">
              <a:extLst>
                <a:ext uri="{FF2B5EF4-FFF2-40B4-BE49-F238E27FC236}">
                  <a16:creationId xmlns:a16="http://schemas.microsoft.com/office/drawing/2014/main" id="{5B0C6603-241A-4946-A8D2-3C6F51CAA462}"/>
                </a:ext>
              </a:extLst>
            </p:cNvPr>
            <p:cNvSpPr/>
            <p:nvPr/>
          </p:nvSpPr>
          <p:spPr>
            <a:xfrm>
              <a:off x="119275" y="2299136"/>
              <a:ext cx="3631289" cy="4216400"/>
            </a:xfrm>
            <a:prstGeom prst="verticalScroll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35DBE3-0783-7C41-97B3-AF786BE29D38}"/>
                </a:ext>
              </a:extLst>
            </p:cNvPr>
            <p:cNvSpPr txBox="1"/>
            <p:nvPr/>
          </p:nvSpPr>
          <p:spPr>
            <a:xfrm>
              <a:off x="647700" y="3086100"/>
              <a:ext cx="2578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 </a:t>
              </a:r>
              <a:r>
                <a:rPr lang="en-US" dirty="0"/>
                <a:t>Subregions in AFRICA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F271A4E-978F-5F44-9D7C-41C5BCD511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473" y="4044313"/>
            <a:ext cx="2158482" cy="156816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50292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5118100" y="622300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CONTINENT DIVISION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616A57-B0E4-4F47-B04D-35D7C34272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584" y="1884859"/>
            <a:ext cx="4171716" cy="42749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3787CC5-A6C8-DE48-AED7-F460C0FD6FDB}"/>
              </a:ext>
            </a:extLst>
          </p:cNvPr>
          <p:cNvSpPr/>
          <p:nvPr/>
        </p:nvSpPr>
        <p:spPr>
          <a:xfrm>
            <a:off x="825500" y="3659744"/>
            <a:ext cx="152400" cy="1397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8FE94F-83E4-0D44-A159-964A0F8F02E0}"/>
              </a:ext>
            </a:extLst>
          </p:cNvPr>
          <p:cNvSpPr/>
          <p:nvPr/>
        </p:nvSpPr>
        <p:spPr>
          <a:xfrm>
            <a:off x="825500" y="4022320"/>
            <a:ext cx="152400" cy="1397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DDC649-354B-0C40-837E-7B94A75D494C}"/>
              </a:ext>
            </a:extLst>
          </p:cNvPr>
          <p:cNvSpPr/>
          <p:nvPr/>
        </p:nvSpPr>
        <p:spPr>
          <a:xfrm>
            <a:off x="825500" y="4384896"/>
            <a:ext cx="152400" cy="139700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F1C0A4-4E44-384D-B955-54D6989D0EFA}"/>
              </a:ext>
            </a:extLst>
          </p:cNvPr>
          <p:cNvSpPr/>
          <p:nvPr/>
        </p:nvSpPr>
        <p:spPr>
          <a:xfrm>
            <a:off x="825500" y="4758546"/>
            <a:ext cx="152400" cy="139700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0CFC45-5071-844D-9076-BF9933F6EA21}"/>
              </a:ext>
            </a:extLst>
          </p:cNvPr>
          <p:cNvSpPr/>
          <p:nvPr/>
        </p:nvSpPr>
        <p:spPr>
          <a:xfrm>
            <a:off x="825500" y="5130093"/>
            <a:ext cx="152400" cy="1397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C9DAD-055C-C34E-87D1-A7FE5A370D6A}"/>
              </a:ext>
            </a:extLst>
          </p:cNvPr>
          <p:cNvSpPr txBox="1"/>
          <p:nvPr/>
        </p:nvSpPr>
        <p:spPr>
          <a:xfrm>
            <a:off x="1092200" y="3588973"/>
            <a:ext cx="196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Northern Africa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5B7998-E396-2641-85B2-1FF3BBC81FAA}"/>
              </a:ext>
            </a:extLst>
          </p:cNvPr>
          <p:cNvSpPr txBox="1"/>
          <p:nvPr/>
        </p:nvSpPr>
        <p:spPr>
          <a:xfrm>
            <a:off x="1092200" y="3955478"/>
            <a:ext cx="196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Western Africa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F9DAC-5134-D147-AB53-3FFA9E91CF78}"/>
              </a:ext>
            </a:extLst>
          </p:cNvPr>
          <p:cNvSpPr txBox="1"/>
          <p:nvPr/>
        </p:nvSpPr>
        <p:spPr>
          <a:xfrm>
            <a:off x="1092200" y="4350011"/>
            <a:ext cx="196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Central Africa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696B64-CEBF-A445-90BD-99F8D5E4E187}"/>
              </a:ext>
            </a:extLst>
          </p:cNvPr>
          <p:cNvSpPr txBox="1"/>
          <p:nvPr/>
        </p:nvSpPr>
        <p:spPr>
          <a:xfrm>
            <a:off x="1092200" y="4692145"/>
            <a:ext cx="196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Eastern Africa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117B02-3EC7-1341-A153-8FA827156EEB}"/>
              </a:ext>
            </a:extLst>
          </p:cNvPr>
          <p:cNvSpPr txBox="1"/>
          <p:nvPr/>
        </p:nvSpPr>
        <p:spPr>
          <a:xfrm>
            <a:off x="1091946" y="5081451"/>
            <a:ext cx="196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Southern Africa</a:t>
            </a:r>
          </a:p>
        </p:txBody>
      </p:sp>
    </p:spTree>
    <p:extLst>
      <p:ext uri="{BB962C8B-B14F-4D97-AF65-F5344CB8AC3E}">
        <p14:creationId xmlns:p14="http://schemas.microsoft.com/office/powerpoint/2010/main" val="1785483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91837F-8CED-C64E-9DF4-519B23C7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61" y="-44450"/>
            <a:ext cx="2642414" cy="453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929041-CFC9-6F47-9D39-3CA4E1879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1852323"/>
            <a:ext cx="4235216" cy="4339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41921-68B5-804A-AABF-53EAB3B4AB24}"/>
              </a:ext>
            </a:extLst>
          </p:cNvPr>
          <p:cNvGrpSpPr/>
          <p:nvPr/>
        </p:nvGrpSpPr>
        <p:grpSpPr>
          <a:xfrm>
            <a:off x="170075" y="2222500"/>
            <a:ext cx="3631289" cy="4216400"/>
            <a:chOff x="119275" y="2299136"/>
            <a:chExt cx="3631289" cy="4216400"/>
          </a:xfrm>
        </p:grpSpPr>
        <p:sp>
          <p:nvSpPr>
            <p:cNvPr id="13" name="Vertical Scroll 12">
              <a:extLst>
                <a:ext uri="{FF2B5EF4-FFF2-40B4-BE49-F238E27FC236}">
                  <a16:creationId xmlns:a16="http://schemas.microsoft.com/office/drawing/2014/main" id="{5B0C6603-241A-4946-A8D2-3C6F51CAA462}"/>
                </a:ext>
              </a:extLst>
            </p:cNvPr>
            <p:cNvSpPr/>
            <p:nvPr/>
          </p:nvSpPr>
          <p:spPr>
            <a:xfrm>
              <a:off x="119275" y="2299136"/>
              <a:ext cx="3631289" cy="4216400"/>
            </a:xfrm>
            <a:prstGeom prst="verticalScroll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35DBE3-0783-7C41-97B3-AF786BE29D38}"/>
                </a:ext>
              </a:extLst>
            </p:cNvPr>
            <p:cNvSpPr txBox="1"/>
            <p:nvPr/>
          </p:nvSpPr>
          <p:spPr>
            <a:xfrm>
              <a:off x="645869" y="3207984"/>
              <a:ext cx="25781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7 </a:t>
              </a:r>
              <a:r>
                <a:rPr lang="en-US" dirty="0"/>
                <a:t>Countries in  the North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Language: Arabic, French, Spanish and Berber are common used </a:t>
              </a:r>
            </a:p>
            <a:p>
              <a:endParaRPr lang="en-US" dirty="0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50292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5118100" y="622300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NORTHERN AFRICA</a:t>
            </a:r>
          </a:p>
        </p:txBody>
      </p:sp>
    </p:spTree>
    <p:extLst>
      <p:ext uri="{BB962C8B-B14F-4D97-AF65-F5344CB8AC3E}">
        <p14:creationId xmlns:p14="http://schemas.microsoft.com/office/powerpoint/2010/main" val="12455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32ECB0-785A-0A46-927A-C67D4991C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14" y="1625600"/>
            <a:ext cx="2653385" cy="3791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Clothes and design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3D9A8-37A9-B143-BAFD-864901659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799" y="1625600"/>
            <a:ext cx="3562349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155593-A56A-EC43-9A7B-809D713E2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47" y="1612899"/>
            <a:ext cx="3981386" cy="3898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85385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5C9D02A-5022-ED48-A06C-A528A914A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0" y="1494260"/>
            <a:ext cx="3041358" cy="45763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Clothe and design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02E09-8F70-4F4E-BC1F-235789A71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" y="1521126"/>
            <a:ext cx="3008271" cy="45124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56B5B7-63A8-5D4C-89AC-64BFBAD976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2"/>
          <a:stretch/>
        </p:blipFill>
        <p:spPr>
          <a:xfrm>
            <a:off x="6997700" y="1494260"/>
            <a:ext cx="4912970" cy="45763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16668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25DEBF-C819-BC4D-9259-76B3C2405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684" y="1796452"/>
            <a:ext cx="3916897" cy="2381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8F2822-966D-9B42-BBBC-569284C2E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0" y="1774094"/>
            <a:ext cx="3365888" cy="2404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C5C9BA-0C89-EE48-8648-1D25CDF9D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778000"/>
            <a:ext cx="3200400" cy="240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COMMON FOODS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B76AF-A68F-884E-B2D4-B0D5C77317B7}"/>
              </a:ext>
            </a:extLst>
          </p:cNvPr>
          <p:cNvSpPr txBox="1"/>
          <p:nvPr/>
        </p:nvSpPr>
        <p:spPr>
          <a:xfrm>
            <a:off x="647700" y="447623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Steak and Vegetable Couscous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A64E18-74C3-B04A-ABD6-9DCC75734677}"/>
              </a:ext>
            </a:extLst>
          </p:cNvPr>
          <p:cNvSpPr txBox="1"/>
          <p:nvPr/>
        </p:nvSpPr>
        <p:spPr>
          <a:xfrm>
            <a:off x="5130994" y="4514333"/>
            <a:ext cx="161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Chermoula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3B13B9-9A55-B546-B363-77BB7805A649}"/>
              </a:ext>
            </a:extLst>
          </p:cNvPr>
          <p:cNvSpPr txBox="1"/>
          <p:nvPr/>
        </p:nvSpPr>
        <p:spPr>
          <a:xfrm>
            <a:off x="8949682" y="4453626"/>
            <a:ext cx="161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Fished</a:t>
            </a:r>
          </a:p>
        </p:txBody>
      </p:sp>
    </p:spTree>
    <p:extLst>
      <p:ext uri="{BB962C8B-B14F-4D97-AF65-F5344CB8AC3E}">
        <p14:creationId xmlns:p14="http://schemas.microsoft.com/office/powerpoint/2010/main" val="1372287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2A25BD-CAF7-B048-9101-8465C818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0" y="1581149"/>
            <a:ext cx="4462182" cy="2473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84274A-8B3F-C443-980B-ED3303D5C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581150"/>
            <a:ext cx="3651727" cy="2432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COMMON FOODS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2334B-EADC-F544-A532-4FF15C574538}"/>
              </a:ext>
            </a:extLst>
          </p:cNvPr>
          <p:cNvSpPr txBox="1"/>
          <p:nvPr/>
        </p:nvSpPr>
        <p:spPr>
          <a:xfrm>
            <a:off x="280170" y="4343400"/>
            <a:ext cx="358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Shakshouka</a:t>
            </a:r>
            <a:r>
              <a:rPr lang="en-US" dirty="0"/>
              <a:t> – Moroccan Eggs Tagine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176BC4-3F34-BA43-8B6C-4C58DB11902D}"/>
              </a:ext>
            </a:extLst>
          </p:cNvPr>
          <p:cNvSpPr txBox="1"/>
          <p:nvPr/>
        </p:nvSpPr>
        <p:spPr>
          <a:xfrm>
            <a:off x="4832654" y="4343400"/>
            <a:ext cx="282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dirty="0"/>
              <a:t>Moroccan</a:t>
            </a:r>
            <a:r>
              <a:rPr lang="en-US" b="1" dirty="0"/>
              <a:t> </a:t>
            </a:r>
            <a:r>
              <a:rPr lang="en-US" dirty="0"/>
              <a:t>dairy drink: </a:t>
            </a:r>
            <a:r>
              <a:rPr lang="en-US" dirty="0" err="1"/>
              <a:t>Raibi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D553A5-D025-5C48-9D77-4DB4C645B6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4"/>
          <a:stretch/>
        </p:blipFill>
        <p:spPr>
          <a:xfrm>
            <a:off x="8610561" y="1581149"/>
            <a:ext cx="3441739" cy="2473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5773FD-48A9-B440-ADFB-1211334CE1CF}"/>
              </a:ext>
            </a:extLst>
          </p:cNvPr>
          <p:cNvSpPr txBox="1"/>
          <p:nvPr/>
        </p:nvSpPr>
        <p:spPr>
          <a:xfrm>
            <a:off x="9988854" y="4343400"/>
            <a:ext cx="502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dirty="0"/>
              <a:t>Tea</a:t>
            </a:r>
          </a:p>
        </p:txBody>
      </p:sp>
    </p:spTree>
    <p:extLst>
      <p:ext uri="{BB962C8B-B14F-4D97-AF65-F5344CB8AC3E}">
        <p14:creationId xmlns:p14="http://schemas.microsoft.com/office/powerpoint/2010/main" val="1468397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F0FA3-74CC-F947-B089-A024B307D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5" y="1576593"/>
            <a:ext cx="5486975" cy="40024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NATURE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ACD85-BAB6-654F-A67D-C1CEBA398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7"/>
          <a:stretch/>
        </p:blipFill>
        <p:spPr>
          <a:xfrm>
            <a:off x="5992633" y="1576593"/>
            <a:ext cx="5966741" cy="3953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84632D-E03D-3840-965A-6BEC0387AFA4}"/>
              </a:ext>
            </a:extLst>
          </p:cNvPr>
          <p:cNvSpPr txBox="1"/>
          <p:nvPr/>
        </p:nvSpPr>
        <p:spPr>
          <a:xfrm>
            <a:off x="2514600" y="5680291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Sahara Desert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E7FE1-C684-2045-9635-C85AAE12AA72}"/>
              </a:ext>
            </a:extLst>
          </p:cNvPr>
          <p:cNvSpPr txBox="1"/>
          <p:nvPr/>
        </p:nvSpPr>
        <p:spPr>
          <a:xfrm>
            <a:off x="7352193" y="5680291"/>
            <a:ext cx="324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Morocco - High Atlas Mountains </a:t>
            </a:r>
          </a:p>
        </p:txBody>
      </p:sp>
    </p:spTree>
    <p:extLst>
      <p:ext uri="{BB962C8B-B14F-4D97-AF65-F5344CB8AC3E}">
        <p14:creationId xmlns:p14="http://schemas.microsoft.com/office/powerpoint/2010/main" val="266293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14845</TotalTime>
  <Words>188</Words>
  <Application>Microsoft Macintosh PowerPoint</Application>
  <PresentationFormat>Widescreen</PresentationFormat>
  <Paragraphs>68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BURKINA FASO</dc:title>
  <dc:creator>BAYALA Thierry</dc:creator>
  <cp:lastModifiedBy>トウムクンデイブラヒム</cp:lastModifiedBy>
  <cp:revision>144</cp:revision>
  <dcterms:created xsi:type="dcterms:W3CDTF">2016-11-14T01:08:06Z</dcterms:created>
  <dcterms:modified xsi:type="dcterms:W3CDTF">2019-05-22T03:31:50Z</dcterms:modified>
</cp:coreProperties>
</file>